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68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1" Type="http://schemas.openxmlformats.org/officeDocument/2006/relationships/viewProps" Target="viewProps.xml"></Relationship><Relationship Id="rId32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26989915630.png>
</file>

<file path=ppt/media/fImage145041443085.png>
</file>

<file path=ppt/media/fImage156341367405.png>
</file>

<file path=ppt/media/fImage18226621437977.png>
</file>

<file path=ppt/media/fImage18260241511691.png>
</file>

<file path=ppt/media/fImage18297221251061.png>
</file>

<file path=ppt/media/fImage21334341187036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8260241511691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26989915630.png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1334341187036.pn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8297221251061.pn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56341367405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8226621437977.png"></Relationship><Relationship Id="rId3" Type="http://schemas.openxmlformats.org/officeDocument/2006/relationships/image" Target="../media/fImage145041443085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FINAL CAPSTONE WEEK2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FINDING HOTELS IN THE MOST DENSE PLACE</a:t>
            </a:r>
            <a:endParaRPr lang="ko-KR" altLang="en-US"/>
          </a:p>
          <a:p>
            <a:pPr marL="0" indent="0" latinLnBrk="0">
              <a:buFontTx/>
              <a:buNone/>
            </a:pPr>
            <a:endParaRPr lang="ko-KR" altLang="en-US"/>
          </a:p>
          <a:p>
            <a:pPr marL="0" indent="0" latinLnBrk="0">
              <a:buFontTx/>
              <a:buNone/>
            </a:pPr>
            <a:r>
              <a:rPr lang="ko-KR" altLang="en-US"/>
              <a:t>Kim, Jaekyeong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 defTabSz="91440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Analysis : K-Means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524000"/>
            <a:ext cx="10516235" cy="4653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 sz="2300"/>
              <a:t>From the location data of each clusters, we can get center of the clusters. And it is what I find that is the most dense place of hotels.</a:t>
            </a:r>
            <a:endParaRPr lang="ko-KR" altLang="en-US" sz="2300"/>
          </a:p>
        </p:txBody>
      </p:sp>
      <p:pic>
        <p:nvPicPr>
          <p:cNvPr id="4" name="그림 16" descr="C:/Users/user/AppData/Roaming/PolarisOffice/ETemp/19944_16591344/fImage182602415116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340735" y="2498725"/>
            <a:ext cx="5732145" cy="34156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latinLnBrk="0">
              <a:buFontTx/>
              <a:buNone/>
            </a:pPr>
            <a:r>
              <a:rPr lang="ko-KR" altLang="en-US"/>
              <a:t>Results and Discussion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From k-means : </a:t>
            </a:r>
            <a:r>
              <a:rPr sz="2800" i="0" b="1">
                <a:solidFill>
                  <a:srgbClr val="000000"/>
                </a:solidFill>
                <a:latin typeface="inherit" charset="0"/>
                <a:ea typeface="inherit" charset="0"/>
              </a:rPr>
              <a:t>[37.562406, 126.984639]</a:t>
            </a:r>
            <a:endParaRPr lang="ko-KR" altLang="en-US"/>
          </a:p>
        </p:txBody>
      </p:sp>
      <p:pic>
        <p:nvPicPr>
          <p:cNvPr id="4" name="그림 17" descr="C:/Users/user/AppData/Roaming/PolarisOffice/ETemp/19944_16591344/fImage12698991563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44570" y="2743835"/>
            <a:ext cx="5381625" cy="32194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Table of Contents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Introduction : Business Problem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Data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Methodology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Analysis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Results and Discussion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Conclusion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Introduction : Business Problem</a:t>
            </a:r>
            <a:endParaRPr lang="ko-KR" altLang="en-US"/>
          </a:p>
        </p:txBody>
      </p:sp>
      <p:graphicFrame>
        <p:nvGraphicFramePr>
          <p:cNvPr id="3" name="표 3"/>
          <p:cNvGraphicFramePr>
            <a:graphicFrameLocks noGrp="1"/>
          </p:cNvGraphicFramePr>
          <p:nvPr/>
        </p:nvGraphicFramePr>
        <p:xfrm>
          <a:off x="862330" y="1371600"/>
          <a:ext cx="10540365" cy="5205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0365"/>
              </a:tblGrid>
              <a:tr h="5205730"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-Find an optimal location for hotels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-This project is targeting foreigners who visit Korea for purposes whether traveling or on their business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-We are trying to make Hotels in Seoul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-Looking for the optimal location for our Dense base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899160"/>
          </a:xfrm>
          <a:prstGeom prst="rect"/>
        </p:spPr>
        <p:txBody>
          <a:bodyPr wrap="square" lIns="91440" tIns="45720" rIns="91440" bIns="45720" numCol="1" vert="horz" anchor="b">
            <a:normAutofit fontScale="90000" lnSpcReduction="0"/>
          </a:bodyPr>
          <a:lstStyle>
            <a:lvl1pPr marL="0" indent="0" algn="ctr" latinLnBrk="0">
              <a:buFontTx/>
              <a:buNone/>
              <a:defRPr lang="en-GB" altLang="en-US" sz="6000"/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Data</a:t>
            </a:r>
            <a:endParaRPr lang="ko-KR" altLang="en-US"/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524000" y="2171065"/>
            <a:ext cx="9144635" cy="308737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 latinLnBrk="0">
              <a:buFontTx/>
              <a:buNone/>
              <a:defRPr lang="en-GB" altLang="en-US" sz="2400"/>
            </a:lvl1pPr>
            <a:lvl2pPr marL="457200" indent="0" algn="ctr" latinLnBrk="0" lvl="1">
              <a:buFontTx/>
              <a:buNone/>
              <a:defRPr lang="en-GB" altLang="en-US" sz="2000"/>
            </a:lvl2pPr>
            <a:lvl3pPr marL="914400" indent="0" algn="ctr" latinLnBrk="0" lvl="2">
              <a:buFontTx/>
              <a:buNone/>
              <a:defRPr lang="en-GB" altLang="en-US" sz="1800"/>
            </a:lvl3pPr>
            <a:lvl4pPr marL="1371600" indent="0" algn="ctr" latinLnBrk="0" lvl="3">
              <a:buFontTx/>
              <a:buNone/>
              <a:defRPr lang="en-GB" altLang="en-US" sz="1600"/>
            </a:lvl4pPr>
            <a:lvl5pPr marL="1828800" indent="0" algn="ctr" latinLnBrk="0" lvl="4">
              <a:buFontTx/>
              <a:buNone/>
              <a:defRPr lang="en-GB" altLang="en-US" sz="1600"/>
            </a:lvl5pPr>
            <a:lvl6pPr marL="2286000" indent="0" algn="ctr" latinLnBrk="0" lvl="5">
              <a:buFontTx/>
              <a:buNone/>
              <a:defRPr lang="en-GB" altLang="en-US" sz="1600"/>
            </a:lvl6pPr>
            <a:lvl7pPr marL="2743200" indent="0" algn="ctr" latinLnBrk="0" lvl="6">
              <a:buFontTx/>
              <a:buNone/>
              <a:defRPr lang="en-GB" altLang="en-US" sz="1600"/>
            </a:lvl7pPr>
            <a:lvl8pPr marL="3200400" indent="0" algn="ctr" latinLnBrk="0" lvl="7">
              <a:buFontTx/>
              <a:buNone/>
              <a:defRPr lang="en-GB" altLang="en-US" sz="1600"/>
            </a:lvl8pPr>
            <a:lvl9pPr marL="3657600" indent="0" algn="ctr" latinLnBrk="0" lvl="8">
              <a:buFontTx/>
              <a:buNone/>
              <a:defRPr lang="en-GB" altLang="en-US" sz="1600"/>
            </a:lvl9pPr>
          </a:lstStyle>
          <a:p>
            <a:pPr marL="0" indent="0" algn="l" latinLnBrk="0">
              <a:buFontTx/>
              <a:buNone/>
            </a:pPr>
            <a:endParaRPr lang="ko-KR" altLang="en-US"/>
          </a:p>
          <a:p>
            <a:pPr marL="0" indent="0" algn="l" latinLnBrk="0">
              <a:buFontTx/>
              <a:buNone/>
            </a:pPr>
            <a:r>
              <a:rPr lang="ko-KR" altLang="en-US"/>
              <a:t>- number and location of hotel clusters near Seoul</a:t>
            </a:r>
            <a:endParaRPr lang="ko-KR" altLang="en-US"/>
          </a:p>
          <a:p>
            <a:pPr marL="0" indent="0" algn="l" latinLnBrk="0">
              <a:buFontTx/>
              <a:buNone/>
            </a:pPr>
            <a:r>
              <a:rPr lang="ko-KR" altLang="en-US"/>
              <a:t>- How dense of clusters from Seoul</a:t>
            </a:r>
            <a:endParaRPr lang="ko-KR" altLang="en-US"/>
          </a:p>
          <a:p>
            <a:pPr marL="0" indent="0" algn="l" latinLnBrk="0">
              <a:buFontTx/>
              <a:buNone/>
            </a:pPr>
            <a:r>
              <a:rPr lang="ko-KR" altLang="en-US"/>
              <a:t>- number of hotels in the clusters</a:t>
            </a:r>
            <a:endParaRPr lang="ko-KR" altLang="en-US"/>
          </a:p>
          <a:p>
            <a:pPr marL="0" indent="0" latinLnBrk="0">
              <a:buFontTx/>
              <a:buNone/>
            </a:pPr>
            <a:endParaRPr lang="ko-KR" altLang="en-US"/>
          </a:p>
          <a:p>
            <a:pPr marL="0" indent="0" algn="l" latinLnBrk="0">
              <a:buFontTx/>
              <a:buNone/>
            </a:pPr>
            <a:r>
              <a:rPr lang="ko-KR" altLang="en-US"/>
              <a:t>Get Data from Google Maps API &amp; Foursquare API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Data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Get Seoul location Data from Google Maps API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pic>
        <p:nvPicPr>
          <p:cNvPr id="4" name="그림 7" descr="C:/Users/user/AppData/Roaming/PolarisOffice/ETemp/19944_16591344/fImage2133434118703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284220" y="2680335"/>
            <a:ext cx="5732145" cy="33000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Data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Get Hotel Location Data in Seoul from Foursquare API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pic>
        <p:nvPicPr>
          <p:cNvPr id="4" name="그림 9" descr="C:/Users/user/AppData/Roaming/PolarisOffice/ETemp/19944_16591344/fImage1829722125106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234690" y="2611755"/>
            <a:ext cx="5732145" cy="34302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latinLnBrk="0">
              <a:buFontTx/>
              <a:buNone/>
            </a:pPr>
            <a:r>
              <a:rPr lang="ko-KR" altLang="en-US"/>
              <a:t>Methodology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77500" lnSpcReduction="0"/>
          </a:bodyPr>
          <a:lstStyle/>
          <a:p>
            <a:pPr marL="228600" indent="-228600" latinLnBrk="0">
              <a:buFontTx/>
              <a:buNone/>
            </a:pP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>
              <a:buFontTx/>
              <a:buNone/>
            </a:pPr>
            <a:r>
              <a:rPr sz="2800">
                <a:solidFill>
                  <a:srgbClr val="000000"/>
                </a:solidFill>
                <a:latin typeface="맑은 고딕" charset="0"/>
                <a:ea typeface="맑은 고딕" charset="0"/>
              </a:rPr>
              <a:t>1. We will use k-means to find clusters of hotels</a:t>
            </a: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>
              <a:buFontTx/>
              <a:buNone/>
            </a:pP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/>
            <a:r>
              <a:rPr sz="2800">
                <a:solidFill>
                  <a:srgbClr val="000000"/>
                </a:solidFill>
                <a:latin typeface="맑은 고딕" charset="0"/>
                <a:ea typeface="맑은 고딕" charset="0"/>
              </a:rPr>
              <a:t>2. Using visualization optimize clustering.</a:t>
            </a: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/>
            <a:r>
              <a:rPr sz="2800">
                <a:solidFill>
                  <a:srgbClr val="000000"/>
                </a:solidFill>
                <a:latin typeface="맑은 고딕" charset="0"/>
                <a:ea typeface="맑은 고딕" charset="0"/>
              </a:rPr>
              <a:t>4. find center location of the clusters and number of hotels in the clusters</a:t>
            </a: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/>
            <a:r>
              <a:rPr sz="2800">
                <a:solidFill>
                  <a:srgbClr val="000000"/>
                </a:solidFill>
                <a:latin typeface="맑은 고딕" charset="0"/>
                <a:ea typeface="맑은 고딕" charset="0"/>
              </a:rPr>
              <a:t>5. select important clusters</a:t>
            </a: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228600" indent="-228600" latinLnBrk="0"/>
            <a:r>
              <a:rPr sz="2800">
                <a:solidFill>
                  <a:srgbClr val="000000"/>
                </a:solidFill>
                <a:latin typeface="맑은 고딕" charset="0"/>
                <a:ea typeface="맑은 고딕" charset="0"/>
              </a:rPr>
              <a:t>6. find best location for hotels based on the density from the clusters.</a:t>
            </a:r>
            <a:r>
              <a:rPr lang="ko-KR" altLang="en-US" sz="2800"/>
              <a:t> </a:t>
            </a:r>
            <a:endParaRPr lang="ko-KR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latinLnBrk="0">
              <a:buFontTx/>
              <a:buNone/>
            </a:pPr>
            <a:r>
              <a:rPr lang="ko-KR" altLang="en-US"/>
              <a:t>Analysis : K-Means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Use Elbow Method for Optimal k. From this we can find the best k is 5.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pic>
        <p:nvPicPr>
          <p:cNvPr id="4" name="그림 11" descr="C:/Users/user/AppData/Roaming/PolarisOffice/ETemp/19944_16591344/fImage15634136740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61740" y="3063240"/>
            <a:ext cx="4816475" cy="26962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 defTabSz="91440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Analysis : K-Means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Draw clusters on the map and check the number of hotels in each clusters.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pic>
        <p:nvPicPr>
          <p:cNvPr id="4" name="그림 13" descr="C:/Users/user/AppData/Roaming/PolarisOffice/ETemp/19944_16591344/fImage1822662143797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42110" y="2896870"/>
            <a:ext cx="5732145" cy="3411220"/>
          </a:xfrm>
          <a:prstGeom prst="rect"/>
          <a:noFill/>
        </p:spPr>
      </p:pic>
      <p:pic>
        <p:nvPicPr>
          <p:cNvPr id="5" name="그림 14" descr="C:/Users/user/AppData/Roaming/PolarisOffice/ETemp/19944_16591344/fImage14504144308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581265" y="2898140"/>
            <a:ext cx="2715260" cy="34036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Arteddy</dc:creator>
  <cp:lastModifiedBy>Arteddy</cp:lastModifiedBy>
  <dc:title>PowerPoint 프레젠테이션</dc:title>
  <cp:version>9.102.58.42146</cp:version>
</cp:coreProperties>
</file>

<file path=docProps/thumbnail.jpeg>
</file>